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40DD-60F5-4FEE-AF36-1FB03D1E1CFC}" type="datetimeFigureOut">
              <a:rPr lang="en-CA" smtClean="0"/>
              <a:t>16/01/2011</a:t>
            </a:fld>
            <a:endParaRPr lang="en-CA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01A221-A1C8-4389-A975-9613BA456755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40DD-60F5-4FEE-AF36-1FB03D1E1CFC}" type="datetimeFigureOut">
              <a:rPr lang="en-CA" smtClean="0"/>
              <a:t>16/01/2011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1A221-A1C8-4389-A975-9613BA456755}" type="slidenum">
              <a:rPr lang="en-CA" smtClean="0"/>
              <a:t>‹#›</a:t>
            </a:fld>
            <a:endParaRPr lang="en-CA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01A221-A1C8-4389-A975-9613BA456755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40DD-60F5-4FEE-AF36-1FB03D1E1CFC}" type="datetimeFigureOut">
              <a:rPr lang="en-CA" smtClean="0"/>
              <a:t>16/01/2011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40DD-60F5-4FEE-AF36-1FB03D1E1CFC}" type="datetimeFigureOut">
              <a:rPr lang="en-CA" smtClean="0"/>
              <a:t>16/01/2011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01A221-A1C8-4389-A975-9613BA456755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40DD-60F5-4FEE-AF36-1FB03D1E1CFC}" type="datetimeFigureOut">
              <a:rPr lang="en-CA" smtClean="0"/>
              <a:t>16/01/2011</a:t>
            </a:fld>
            <a:endParaRPr lang="en-CA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01A221-A1C8-4389-A975-9613BA456755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D0D840DD-60F5-4FEE-AF36-1FB03D1E1CFC}" type="datetimeFigureOut">
              <a:rPr lang="en-CA" smtClean="0"/>
              <a:t>16/01/2011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1A221-A1C8-4389-A975-9613BA456755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40DD-60F5-4FEE-AF36-1FB03D1E1CFC}" type="datetimeFigureOut">
              <a:rPr lang="en-CA" smtClean="0"/>
              <a:t>16/01/2011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CA" dirty="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01A221-A1C8-4389-A975-9613BA456755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40DD-60F5-4FEE-AF36-1FB03D1E1CFC}" type="datetimeFigureOut">
              <a:rPr lang="en-CA" smtClean="0"/>
              <a:t>16/01/2011</a:t>
            </a:fld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01A221-A1C8-4389-A975-9613BA456755}" type="slidenum">
              <a:rPr lang="en-CA" smtClean="0"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40DD-60F5-4FEE-AF36-1FB03D1E1CFC}" type="datetimeFigureOut">
              <a:rPr lang="en-CA" smtClean="0"/>
              <a:t>16/01/2011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01A221-A1C8-4389-A975-9613BA456755}" type="slidenum">
              <a:rPr lang="en-CA" smtClean="0"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01A221-A1C8-4389-A975-9613BA456755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840DD-60F5-4FEE-AF36-1FB03D1E1CFC}" type="datetimeFigureOut">
              <a:rPr lang="en-CA" smtClean="0"/>
              <a:t>16/01/2011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CA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01A221-A1C8-4389-A975-9613BA456755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D0D840DD-60F5-4FEE-AF36-1FB03D1E1CFC}" type="datetimeFigureOut">
              <a:rPr lang="en-CA" smtClean="0"/>
              <a:t>16/01/2011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C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D0D840DD-60F5-4FEE-AF36-1FB03D1E1CFC}" type="datetimeFigureOut">
              <a:rPr lang="en-CA" smtClean="0"/>
              <a:t>16/01/2011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01A221-A1C8-4389-A975-9613BA456755}" type="slidenum">
              <a:rPr lang="en-CA" smtClean="0"/>
              <a:t>‹#›</a:t>
            </a:fld>
            <a:endParaRPr lang="en-CA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our.ca/" TargetMode="External"/><Relationship Id="rId2" Type="http://schemas.openxmlformats.org/officeDocument/2006/relationships/hyperlink" Target="http://www.rottentomatoes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montrealgazette.com/" TargetMode="External"/><Relationship Id="rId4" Type="http://schemas.openxmlformats.org/officeDocument/2006/relationships/hyperlink" Target="http://www.montrealmirror.com/wp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Mr Wilson</a:t>
            </a:r>
          </a:p>
          <a:p>
            <a:endParaRPr lang="en-CA" dirty="0" smtClean="0"/>
          </a:p>
          <a:p>
            <a:r>
              <a:rPr lang="en-CA" dirty="0" smtClean="0"/>
              <a:t>English Language arts</a:t>
            </a:r>
          </a:p>
          <a:p>
            <a:endParaRPr lang="en-CA" dirty="0" smtClean="0"/>
          </a:p>
          <a:p>
            <a:r>
              <a:rPr lang="en-CA" dirty="0" smtClean="0"/>
              <a:t>LMAC</a:t>
            </a:r>
            <a:endParaRPr lang="en-CA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sz="5400" dirty="0" smtClean="0">
                <a:solidFill>
                  <a:srgbClr val="C00000"/>
                </a:solidFill>
              </a:rPr>
              <a:t>Writing a Movie Review</a:t>
            </a:r>
            <a:endParaRPr lang="en-CA" sz="5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4800" b="1" dirty="0" smtClean="0">
                <a:solidFill>
                  <a:srgbClr val="C00000"/>
                </a:solidFill>
              </a:rPr>
              <a:t>The Basic Elements?</a:t>
            </a:r>
            <a:endParaRPr lang="en-CA" sz="48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So what did we notice last week when we went over the Movie Reviews?</a:t>
            </a:r>
          </a:p>
          <a:p>
            <a:pPr lvl="1"/>
            <a:r>
              <a:rPr lang="en-CA" u="sng" dirty="0" smtClean="0"/>
              <a:t>Intro &amp; Context </a:t>
            </a:r>
            <a:r>
              <a:rPr lang="en-CA" dirty="0" smtClean="0"/>
              <a:t>– director, writer, background info…etc.</a:t>
            </a:r>
          </a:p>
          <a:p>
            <a:pPr lvl="1"/>
            <a:r>
              <a:rPr lang="en-CA" u="sng" dirty="0" smtClean="0"/>
              <a:t>Condensed Plot Synopsis </a:t>
            </a:r>
            <a:r>
              <a:rPr lang="en-CA" dirty="0" smtClean="0"/>
              <a:t>– enough to make it interesting, without giving it away!</a:t>
            </a:r>
          </a:p>
          <a:p>
            <a:pPr lvl="1"/>
            <a:r>
              <a:rPr lang="en-CA" u="sng" dirty="0" smtClean="0"/>
              <a:t>Character Evaluation </a:t>
            </a:r>
            <a:r>
              <a:rPr lang="en-CA" dirty="0" smtClean="0"/>
              <a:t>– what is our focus?</a:t>
            </a:r>
          </a:p>
          <a:p>
            <a:pPr lvl="1"/>
            <a:r>
              <a:rPr lang="en-CA" u="sng" dirty="0" smtClean="0"/>
              <a:t>Casting Choices </a:t>
            </a:r>
            <a:r>
              <a:rPr lang="en-CA" dirty="0" smtClean="0"/>
              <a:t>– why did they get the part?</a:t>
            </a:r>
          </a:p>
          <a:p>
            <a:pPr lvl="1"/>
            <a:r>
              <a:rPr lang="en-CA" u="sng" dirty="0" smtClean="0"/>
              <a:t>Analysis &amp; Critique </a:t>
            </a:r>
            <a:r>
              <a:rPr lang="en-CA" dirty="0" smtClean="0"/>
              <a:t>– arguments about specific parts of the film…Think back…</a:t>
            </a:r>
          </a:p>
          <a:p>
            <a:pPr lvl="1"/>
            <a:r>
              <a:rPr lang="en-CA" u="sng" dirty="0" smtClean="0"/>
              <a:t>Final Evaluation </a:t>
            </a:r>
            <a:r>
              <a:rPr lang="en-CA" dirty="0" smtClean="0"/>
              <a:t>– what is your recommendation? </a:t>
            </a:r>
            <a:r>
              <a:rPr lang="en-CA" smtClean="0"/>
              <a:t>= Must </a:t>
            </a:r>
            <a:r>
              <a:rPr lang="en-CA" dirty="0" smtClean="0"/>
              <a:t>include everything mentioned above!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4800" b="1" dirty="0" smtClean="0">
                <a:solidFill>
                  <a:srgbClr val="C00000"/>
                </a:solidFill>
              </a:rPr>
              <a:t>The Bottom Line?</a:t>
            </a:r>
            <a:endParaRPr lang="en-CA" sz="48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There are good and bad reviews: what makes a Review good or bad?</a:t>
            </a:r>
          </a:p>
          <a:p>
            <a:pPr lvl="1"/>
            <a:r>
              <a:rPr lang="en-CA" dirty="0" smtClean="0"/>
              <a:t>Too cheesy</a:t>
            </a:r>
          </a:p>
          <a:p>
            <a:pPr lvl="1"/>
            <a:r>
              <a:rPr lang="en-CA" dirty="0" smtClean="0"/>
              <a:t>Gives away too much</a:t>
            </a:r>
          </a:p>
          <a:p>
            <a:pPr lvl="1"/>
            <a:r>
              <a:rPr lang="en-CA" dirty="0" smtClean="0"/>
              <a:t>Elicits interest</a:t>
            </a:r>
          </a:p>
          <a:p>
            <a:pPr lvl="1"/>
            <a:r>
              <a:rPr lang="en-CA" dirty="0" smtClean="0"/>
              <a:t>FOCUSED – does not try to do too much. Keep it simple!</a:t>
            </a:r>
          </a:p>
          <a:p>
            <a:pPr lvl="1"/>
            <a:r>
              <a:rPr lang="en-CA" dirty="0" smtClean="0"/>
              <a:t>Funny</a:t>
            </a:r>
          </a:p>
          <a:p>
            <a:pPr lvl="1"/>
            <a:r>
              <a:rPr lang="en-CA" dirty="0" smtClean="0"/>
              <a:t>Short and to the point</a:t>
            </a:r>
          </a:p>
          <a:p>
            <a:pPr lvl="1"/>
            <a:r>
              <a:rPr lang="en-CA" dirty="0" smtClean="0"/>
              <a:t>Back-story</a:t>
            </a:r>
          </a:p>
          <a:p>
            <a:pPr lvl="1"/>
            <a:r>
              <a:rPr lang="en-CA" dirty="0" smtClean="0"/>
              <a:t>Makes you look forward to seeing it!</a:t>
            </a:r>
          </a:p>
          <a:p>
            <a:pPr lvl="1"/>
            <a:endParaRPr lang="en-CA" dirty="0" smtClean="0"/>
          </a:p>
          <a:p>
            <a:pPr lvl="1"/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4400" b="1" dirty="0" smtClean="0">
                <a:solidFill>
                  <a:srgbClr val="C00000"/>
                </a:solidFill>
              </a:rPr>
              <a:t>Review vs. Essay</a:t>
            </a:r>
            <a:endParaRPr lang="en-CA" sz="44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What makes a Review different than an Essay?</a:t>
            </a:r>
          </a:p>
          <a:p>
            <a:pPr lvl="1"/>
            <a:r>
              <a:rPr lang="en-CA" u="sng" dirty="0" smtClean="0"/>
              <a:t>Title </a:t>
            </a:r>
            <a:r>
              <a:rPr lang="en-CA" dirty="0" smtClean="0"/>
              <a:t>– it should grab your attention, and have a Sub-title which tells me what your focus will be.</a:t>
            </a:r>
          </a:p>
          <a:p>
            <a:pPr lvl="1"/>
            <a:r>
              <a:rPr lang="en-CA" u="sng" dirty="0" smtClean="0"/>
              <a:t>Sentence Fragments &amp; Questions</a:t>
            </a:r>
            <a:r>
              <a:rPr lang="en-CA" dirty="0" smtClean="0"/>
              <a:t> – anything that gives your Review some spice is acceptable.</a:t>
            </a:r>
          </a:p>
          <a:p>
            <a:pPr lvl="1"/>
            <a:r>
              <a:rPr lang="en-CA" u="sng" dirty="0" smtClean="0"/>
              <a:t>Run-on Sentences</a:t>
            </a:r>
            <a:r>
              <a:rPr lang="en-CA" dirty="0" smtClean="0"/>
              <a:t> – this is ok in article writing! IF it adds to your style.</a:t>
            </a:r>
          </a:p>
          <a:p>
            <a:pPr lvl="1"/>
            <a:r>
              <a:rPr lang="en-CA" u="sng" dirty="0" smtClean="0"/>
              <a:t>Shorter Paragraphs </a:t>
            </a:r>
            <a:r>
              <a:rPr lang="en-CA" dirty="0" smtClean="0"/>
              <a:t>– not often, but they can be useful. (1 to 5 sentences Max)</a:t>
            </a:r>
          </a:p>
          <a:p>
            <a:pPr lvl="1"/>
            <a:r>
              <a:rPr lang="en-CA" u="sng" dirty="0" smtClean="0"/>
              <a:t>Allusions, Similes and Metaphors </a:t>
            </a:r>
            <a:r>
              <a:rPr lang="en-CA" dirty="0" smtClean="0"/>
              <a:t>– work great!</a:t>
            </a:r>
          </a:p>
          <a:p>
            <a:pPr lvl="1"/>
            <a:r>
              <a:rPr lang="en-CA" u="sng" dirty="0" smtClean="0"/>
              <a:t>First Person </a:t>
            </a:r>
            <a:r>
              <a:rPr lang="en-CA" dirty="0" smtClean="0"/>
              <a:t>– use it! But not EVERYWHERE.</a:t>
            </a:r>
          </a:p>
          <a:p>
            <a:pPr lvl="1"/>
            <a:endParaRPr lang="en-CA" dirty="0" smtClean="0"/>
          </a:p>
          <a:p>
            <a:pPr lvl="1"/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4400" b="1" dirty="0" smtClean="0">
                <a:solidFill>
                  <a:srgbClr val="C00000"/>
                </a:solidFill>
              </a:rPr>
              <a:t>Review vs. Essay</a:t>
            </a:r>
            <a:endParaRPr lang="en-CA" sz="44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How are they the same?</a:t>
            </a:r>
          </a:p>
          <a:p>
            <a:pPr lvl="1"/>
            <a:r>
              <a:rPr lang="en-CA" u="sng" dirty="0" smtClean="0"/>
              <a:t>Focus</a:t>
            </a:r>
            <a:r>
              <a:rPr lang="en-CA" dirty="0" smtClean="0"/>
              <a:t> – it still needs to have a central idea or a thesis holding everything together (i.e.: your evaluation!)</a:t>
            </a:r>
          </a:p>
          <a:p>
            <a:pPr lvl="1"/>
            <a:r>
              <a:rPr lang="en-CA" u="sng" dirty="0" smtClean="0"/>
              <a:t>Connections</a:t>
            </a:r>
            <a:r>
              <a:rPr lang="en-CA" dirty="0" smtClean="0"/>
              <a:t> – by the end</a:t>
            </a:r>
            <a:r>
              <a:rPr lang="en-CA" dirty="0" smtClean="0"/>
              <a:t>, meaning when I read your evaluation, everything needs to connect.</a:t>
            </a:r>
            <a:endParaRPr lang="en-CA" dirty="0" smtClean="0"/>
          </a:p>
          <a:p>
            <a:pPr lvl="1"/>
            <a:r>
              <a:rPr lang="en-CA" u="sng" dirty="0" smtClean="0"/>
              <a:t>Grammar</a:t>
            </a:r>
            <a:r>
              <a:rPr lang="en-CA" dirty="0" smtClean="0"/>
              <a:t> – it still has to be grammatically correct.</a:t>
            </a:r>
          </a:p>
          <a:p>
            <a:pPr lvl="1"/>
            <a:r>
              <a:rPr lang="en-CA" u="sng" dirty="0" smtClean="0"/>
              <a:t>Style</a:t>
            </a:r>
            <a:r>
              <a:rPr lang="en-CA" dirty="0" smtClean="0"/>
              <a:t> – everyone has a writing style: sarcasm, dry humour, makes Allusions, etc. What is yours?</a:t>
            </a:r>
          </a:p>
          <a:p>
            <a:pPr lvl="1"/>
            <a:r>
              <a:rPr lang="en-CA" u="sng" dirty="0" smtClean="0"/>
              <a:t>Research</a:t>
            </a:r>
            <a:r>
              <a:rPr lang="en-CA" dirty="0" smtClean="0"/>
              <a:t> – good writers are well-read, and it shows in their writing. Go onto the internet and read </a:t>
            </a:r>
            <a:r>
              <a:rPr lang="en-CA" dirty="0" smtClean="0"/>
              <a:t>read</a:t>
            </a:r>
            <a:r>
              <a:rPr lang="en-CA" dirty="0" smtClean="0"/>
              <a:t> </a:t>
            </a:r>
            <a:r>
              <a:rPr lang="en-CA" dirty="0" smtClean="0"/>
              <a:t>read</a:t>
            </a:r>
            <a:r>
              <a:rPr lang="en-CA" dirty="0" smtClean="0"/>
              <a:t>!</a:t>
            </a:r>
          </a:p>
          <a:p>
            <a:pPr lvl="1"/>
            <a:endParaRPr lang="en-CA" sz="1100" dirty="0" smtClean="0"/>
          </a:p>
          <a:p>
            <a:pPr lvl="1" algn="ctr">
              <a:buNone/>
            </a:pPr>
            <a:r>
              <a:rPr lang="en-CA" b="1" dirty="0" smtClean="0">
                <a:solidFill>
                  <a:srgbClr val="FF0000"/>
                </a:solidFill>
              </a:rPr>
              <a:t>GOOD WRITING IS GOOD WRITING.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4400" b="1" dirty="0" smtClean="0">
                <a:solidFill>
                  <a:srgbClr val="C00000"/>
                </a:solidFill>
              </a:rPr>
              <a:t>Where do You Start?</a:t>
            </a:r>
            <a:endParaRPr lang="en-CA" sz="44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CA" b="1" u="sng" dirty="0" smtClean="0"/>
              <a:t>Rotten Tomatoes </a:t>
            </a:r>
            <a:r>
              <a:rPr lang="en-CA" dirty="0" smtClean="0"/>
              <a:t>– The Mecca of all </a:t>
            </a:r>
            <a:r>
              <a:rPr lang="en-CA" dirty="0" smtClean="0"/>
              <a:t>Movie Review sites: </a:t>
            </a:r>
            <a:r>
              <a:rPr lang="en-CA" dirty="0" smtClean="0">
                <a:hlinkClick r:id="rId2"/>
              </a:rPr>
              <a:t>http://www.rottentomatoes.com</a:t>
            </a:r>
            <a:r>
              <a:rPr lang="en-CA" dirty="0" smtClean="0">
                <a:hlinkClick r:id="rId2"/>
              </a:rPr>
              <a:t>/</a:t>
            </a:r>
            <a:endParaRPr lang="en-CA" dirty="0" smtClean="0"/>
          </a:p>
          <a:p>
            <a:pPr>
              <a:buNone/>
            </a:pPr>
            <a:endParaRPr lang="en-CA" dirty="0" smtClean="0"/>
          </a:p>
          <a:p>
            <a:pPr>
              <a:buNone/>
            </a:pPr>
            <a:r>
              <a:rPr lang="en-CA" b="1" u="sng" dirty="0" smtClean="0"/>
              <a:t>The Hour </a:t>
            </a:r>
            <a:r>
              <a:rPr lang="en-CA" dirty="0" smtClean="0"/>
              <a:t>– I gave you two examples in </a:t>
            </a:r>
            <a:r>
              <a:rPr lang="en-CA" dirty="0" smtClean="0"/>
              <a:t>class: </a:t>
            </a:r>
            <a:r>
              <a:rPr lang="en-CA" dirty="0" smtClean="0">
                <a:hlinkClick r:id="rId3"/>
              </a:rPr>
              <a:t>http://www.hour.ca/</a:t>
            </a:r>
            <a:endParaRPr lang="en-CA" dirty="0" smtClean="0"/>
          </a:p>
          <a:p>
            <a:pPr>
              <a:buNone/>
            </a:pPr>
            <a:endParaRPr lang="en-CA" dirty="0" smtClean="0"/>
          </a:p>
          <a:p>
            <a:pPr>
              <a:buNone/>
            </a:pPr>
            <a:r>
              <a:rPr lang="en-CA" b="1" u="sng" dirty="0" smtClean="0"/>
              <a:t>The Mirror </a:t>
            </a:r>
            <a:r>
              <a:rPr lang="en-CA" dirty="0" smtClean="0"/>
              <a:t>– Another great </a:t>
            </a:r>
            <a:r>
              <a:rPr lang="en-CA" dirty="0" smtClean="0"/>
              <a:t>independent newspaper: </a:t>
            </a:r>
            <a:r>
              <a:rPr lang="en-CA" dirty="0" smtClean="0">
                <a:hlinkClick r:id="rId4"/>
              </a:rPr>
              <a:t>http://</a:t>
            </a:r>
            <a:r>
              <a:rPr lang="en-CA" dirty="0" smtClean="0">
                <a:hlinkClick r:id="rId4"/>
              </a:rPr>
              <a:t>www.montrealmirror.com/</a:t>
            </a:r>
            <a:endParaRPr lang="en-CA" dirty="0" smtClean="0"/>
          </a:p>
          <a:p>
            <a:pPr>
              <a:buNone/>
            </a:pPr>
            <a:endParaRPr lang="en-CA" dirty="0" smtClean="0"/>
          </a:p>
          <a:p>
            <a:pPr>
              <a:buNone/>
            </a:pPr>
            <a:r>
              <a:rPr lang="en-CA" b="1" u="sng" dirty="0" smtClean="0"/>
              <a:t>The Gazette </a:t>
            </a:r>
            <a:r>
              <a:rPr lang="en-CA" dirty="0" smtClean="0"/>
              <a:t>– More boring, but they have a great </a:t>
            </a:r>
            <a:r>
              <a:rPr lang="en-CA" dirty="0" smtClean="0"/>
              <a:t>site: </a:t>
            </a:r>
            <a:r>
              <a:rPr lang="en-CA" dirty="0" smtClean="0">
                <a:hlinkClick r:id="rId5"/>
              </a:rPr>
              <a:t>http://www.montrealgazette.com/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85875" y="2967335"/>
            <a:ext cx="63722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Now Get 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Crackin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’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43</TotalTime>
  <Words>440</Words>
  <Application>Microsoft Office PowerPoint</Application>
  <PresentationFormat>On-screen Show (4:3)</PresentationFormat>
  <Paragraphs>50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Civic</vt:lpstr>
      <vt:lpstr>Writing a Movie Review</vt:lpstr>
      <vt:lpstr>The Basic Elements?</vt:lpstr>
      <vt:lpstr>The Bottom Line?</vt:lpstr>
      <vt:lpstr>Review vs. Essay</vt:lpstr>
      <vt:lpstr>Review vs. Essay</vt:lpstr>
      <vt:lpstr>Where do You Start?</vt:lpstr>
      <vt:lpstr>Slide 7</vt:lpstr>
    </vt:vector>
  </TitlesOfParts>
  <Company>CSEM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Writing a Movie Review</dc:title>
  <dc:creator>LMAC</dc:creator>
  <cp:lastModifiedBy>LMAC</cp:lastModifiedBy>
  <cp:revision>2</cp:revision>
  <dcterms:created xsi:type="dcterms:W3CDTF">2011-01-16T19:41:56Z</dcterms:created>
  <dcterms:modified xsi:type="dcterms:W3CDTF">2011-01-16T20:25:02Z</dcterms:modified>
</cp:coreProperties>
</file>